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p3" ContentType="audio/mpeg"/>
  <Default Extension="mp4" ContentType="video/mp4"/>
  <Default Extension="jpe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64" r:id="rId6"/>
    <p:sldId id="263" r:id="rId7"/>
    <p:sldId id="259" r:id="rId8"/>
    <p:sldId id="261" r:id="rId9"/>
    <p:sldId id="262" r:id="rId10"/>
    <p:sldId id="260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700"/>
    <a:srgbClr val="F8B730"/>
    <a:srgbClr val="F8B7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38"/>
    <p:restoredTop sz="70802"/>
  </p:normalViewPr>
  <p:slideViewPr>
    <p:cSldViewPr snapToGrid="0" snapToObjects="1">
      <p:cViewPr>
        <p:scale>
          <a:sx n="82" d="100"/>
          <a:sy n="82" d="100"/>
        </p:scale>
        <p:origin x="3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gif>
</file>

<file path=ppt/media/image2.png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65361C-08A0-E24C-A870-9607A19B9E3A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15E06-43AD-654D-80AD-583A2EAF9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20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Game</a:t>
            </a:r>
            <a:r>
              <a:rPr lang="en-US" baseline="0" dirty="0" smtClean="0"/>
              <a:t>s Development Module</a:t>
            </a:r>
          </a:p>
          <a:p>
            <a:r>
              <a:rPr lang="en-US" baseline="0" dirty="0" smtClean="0"/>
              <a:t>Gavin Henderson</a:t>
            </a:r>
          </a:p>
          <a:p>
            <a:r>
              <a:rPr lang="en-US" baseline="0" dirty="0" smtClean="0"/>
              <a:t>Puma of Perth Road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7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this video I </a:t>
            </a:r>
            <a:r>
              <a:rPr lang="en-US" dirty="0" smtClean="0"/>
              <a:t>will </a:t>
            </a:r>
            <a:r>
              <a:rPr lang="en-US" dirty="0" err="1" smtClean="0"/>
              <a:t>dicuss</a:t>
            </a:r>
            <a:r>
              <a:rPr lang="en-US" dirty="0" smtClean="0"/>
              <a:t> choices</a:t>
            </a:r>
            <a:r>
              <a:rPr lang="en-US" baseline="0" dirty="0" smtClean="0"/>
              <a:t> that I made and why I made them. </a:t>
            </a:r>
          </a:p>
          <a:p>
            <a:r>
              <a:rPr lang="en-US" baseline="0" dirty="0" smtClean="0"/>
              <a:t>I will discuss:</a:t>
            </a:r>
          </a:p>
          <a:p>
            <a:r>
              <a:rPr lang="en-US" baseline="0" dirty="0" smtClean="0"/>
              <a:t>* </a:t>
            </a:r>
            <a:r>
              <a:rPr lang="mr-IN" baseline="0" dirty="0" smtClean="0"/>
              <a:t>…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86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476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Gamers who play games</a:t>
            </a:r>
            <a:r>
              <a:rPr lang="en-US" baseline="0" dirty="0" smtClean="0"/>
              <a:t> but are looking for something not reaction based</a:t>
            </a:r>
          </a:p>
          <a:p>
            <a:r>
              <a:rPr lang="en-US" baseline="0" dirty="0" smtClean="0"/>
              <a:t>Gamers who are looking to pick up a game for lots of short sessions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89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44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49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F15E06-43AD-654D-80AD-583A2EAF987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51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png"/><Relationship Id="rId6" Type="http://schemas.openxmlformats.org/officeDocument/2006/relationships/image" Target="../media/image6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33411" y="4932672"/>
            <a:ext cx="6831673" cy="10862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74" y="1439352"/>
            <a:ext cx="10995102" cy="37163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86753" y="1439352"/>
            <a:ext cx="6078331" cy="707886"/>
          </a:xfrm>
          <a:prstGeom prst="rect">
            <a:avLst/>
          </a:prstGeom>
          <a:solidFill>
            <a:srgbClr val="FFB700"/>
          </a:solidFill>
        </p:spPr>
        <p:txBody>
          <a:bodyPr wrap="none" rtlCol="0">
            <a:spAutoFit/>
          </a:bodyPr>
          <a:lstStyle/>
          <a:p>
            <a:r>
              <a:rPr lang="en-US" b="1" dirty="0" smtClean="0"/>
              <a:t>A </a:t>
            </a:r>
            <a:r>
              <a:rPr lang="en-US" sz="4000" b="1" dirty="0" smtClean="0"/>
              <a:t>GAVIN HENDERSON </a:t>
            </a:r>
            <a:r>
              <a:rPr lang="en-US" b="1" dirty="0" smtClean="0"/>
              <a:t>PRODUCTION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5331417" y="2147238"/>
            <a:ext cx="6189104" cy="1742836"/>
          </a:xfrm>
          <a:prstGeom prst="rect">
            <a:avLst/>
          </a:prstGeom>
          <a:solidFill>
            <a:srgbClr val="FFB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784817" y="1456201"/>
            <a:ext cx="67882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0" dirty="0" smtClean="0"/>
              <a:t>PUMA</a:t>
            </a:r>
            <a:endParaRPr lang="en-US" sz="18000" dirty="0"/>
          </a:p>
        </p:txBody>
      </p:sp>
      <p:sp>
        <p:nvSpPr>
          <p:cNvPr id="11" name="Rectangle 10"/>
          <p:cNvSpPr/>
          <p:nvPr/>
        </p:nvSpPr>
        <p:spPr>
          <a:xfrm>
            <a:off x="2633411" y="3890074"/>
            <a:ext cx="8773341" cy="1265623"/>
          </a:xfrm>
          <a:prstGeom prst="rect">
            <a:avLst/>
          </a:prstGeom>
          <a:solidFill>
            <a:srgbClr val="FFB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850719" y="3515704"/>
            <a:ext cx="833872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 smtClean="0"/>
              <a:t>PERTH ROAD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453041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65559"/>
            <a:ext cx="9601200" cy="1485900"/>
          </a:xfrm>
        </p:spPr>
        <p:txBody>
          <a:bodyPr/>
          <a:lstStyle/>
          <a:p>
            <a:r>
              <a:rPr lang="en-US" dirty="0" smtClean="0"/>
              <a:t>Ethical Considerations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262" y="2405758"/>
            <a:ext cx="4984750" cy="3255347"/>
          </a:xfr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371600" y="1580825"/>
            <a:ext cx="5277173" cy="52771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Stealing wolf of wall street IP</a:t>
            </a:r>
          </a:p>
          <a:p>
            <a:pPr lvl="1"/>
            <a:r>
              <a:rPr lang="en-US" dirty="0" smtClean="0"/>
              <a:t>Name changed to show parody</a:t>
            </a:r>
          </a:p>
          <a:p>
            <a:pPr lvl="1"/>
            <a:r>
              <a:rPr lang="en-US" dirty="0" smtClean="0"/>
              <a:t>Character names are okay as it</a:t>
            </a:r>
            <a:r>
              <a:rPr lang="mr-IN" dirty="0" smtClean="0"/>
              <a:t>’</a:t>
            </a:r>
            <a:r>
              <a:rPr lang="en-US" dirty="0" smtClean="0"/>
              <a:t>s a true story</a:t>
            </a:r>
          </a:p>
          <a:p>
            <a:pPr lvl="1"/>
            <a:r>
              <a:rPr lang="en-US" dirty="0" smtClean="0"/>
              <a:t>Not slander as the story is told accurately</a:t>
            </a:r>
          </a:p>
          <a:p>
            <a:r>
              <a:rPr lang="en-US" dirty="0" smtClean="0"/>
              <a:t>Explicit Content</a:t>
            </a:r>
          </a:p>
          <a:p>
            <a:pPr lvl="1"/>
            <a:r>
              <a:rPr lang="en-US" dirty="0" smtClean="0"/>
              <a:t>Age ratings</a:t>
            </a:r>
          </a:p>
          <a:p>
            <a:pPr lvl="1"/>
            <a:r>
              <a:rPr lang="en-US" dirty="0" smtClean="0"/>
              <a:t>Swearing and drug </a:t>
            </a:r>
            <a:r>
              <a:rPr lang="en-US" dirty="0" smtClean="0"/>
              <a:t>warnings</a:t>
            </a:r>
          </a:p>
          <a:p>
            <a:r>
              <a:rPr lang="en-US" dirty="0" smtClean="0"/>
              <a:t>Reasonable adjustments</a:t>
            </a:r>
          </a:p>
          <a:p>
            <a:pPr lvl="1"/>
            <a:r>
              <a:rPr lang="en-US" dirty="0" smtClean="0"/>
              <a:t>Text size be altered</a:t>
            </a:r>
          </a:p>
          <a:p>
            <a:pPr lvl="1"/>
            <a:r>
              <a:rPr lang="en-US" dirty="0" smtClean="0"/>
              <a:t>Text color be altered</a:t>
            </a:r>
          </a:p>
          <a:p>
            <a:r>
              <a:rPr lang="en-US" dirty="0" smtClean="0"/>
              <a:t>Addictive Playing</a:t>
            </a:r>
          </a:p>
          <a:p>
            <a:pPr lvl="1"/>
            <a:r>
              <a:rPr lang="en-US" dirty="0" smtClean="0"/>
              <a:t>Warning will be shown after every ‘day’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6076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2739" y="2590800"/>
            <a:ext cx="11329261" cy="1485900"/>
          </a:xfrm>
        </p:spPr>
        <p:txBody>
          <a:bodyPr>
            <a:noAutofit/>
          </a:bodyPr>
          <a:lstStyle/>
          <a:p>
            <a:pPr algn="ctr"/>
            <a:r>
              <a:rPr lang="en-US" sz="8800" b="1" dirty="0" smtClean="0"/>
              <a:t>Thank you for watching</a:t>
            </a:r>
            <a:br>
              <a:rPr lang="en-US" sz="8800" b="1" dirty="0" smtClean="0"/>
            </a:br>
            <a:r>
              <a:rPr lang="en-US" sz="8800" b="1" dirty="0" smtClean="0"/>
              <a:t>and Happy Trading</a:t>
            </a:r>
            <a:endParaRPr lang="en-US" sz="8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5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video will outline:</a:t>
            </a:r>
          </a:p>
          <a:p>
            <a:r>
              <a:rPr lang="en-US" dirty="0" smtClean="0"/>
              <a:t>Game concept/mechanics</a:t>
            </a:r>
          </a:p>
          <a:p>
            <a:r>
              <a:rPr lang="en-US" dirty="0" smtClean="0"/>
              <a:t>Genre</a:t>
            </a:r>
          </a:p>
          <a:p>
            <a:r>
              <a:rPr lang="en-US" dirty="0" smtClean="0"/>
              <a:t>Target audience</a:t>
            </a:r>
          </a:p>
          <a:p>
            <a:r>
              <a:rPr lang="en-US" dirty="0" smtClean="0"/>
              <a:t>Audio and graphics</a:t>
            </a:r>
          </a:p>
          <a:p>
            <a:r>
              <a:rPr lang="en-US" dirty="0"/>
              <a:t>Technical choices</a:t>
            </a:r>
          </a:p>
          <a:p>
            <a:r>
              <a:rPr lang="en-US" dirty="0" smtClean="0"/>
              <a:t>Ethical issues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619" y="2702517"/>
            <a:ext cx="5076843" cy="279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25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Concept &amp; Mechanics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5999"/>
            <a:ext cx="4750231" cy="426978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Wolf of Wall Street parody</a:t>
            </a:r>
          </a:p>
          <a:p>
            <a:r>
              <a:rPr lang="en-US" dirty="0" smtClean="0"/>
              <a:t>Protagonist: Jordan Belfort</a:t>
            </a:r>
          </a:p>
          <a:p>
            <a:pPr lvl="1"/>
            <a:r>
              <a:rPr lang="en-US" dirty="0" smtClean="0"/>
              <a:t>Money hungry</a:t>
            </a:r>
          </a:p>
          <a:p>
            <a:pPr lvl="1"/>
            <a:r>
              <a:rPr lang="en-US" dirty="0" smtClean="0"/>
              <a:t>Dishonest, liar and cheat</a:t>
            </a:r>
          </a:p>
          <a:p>
            <a:r>
              <a:rPr lang="en-US" dirty="0" smtClean="0"/>
              <a:t>Aim: Make as much money as possible</a:t>
            </a:r>
          </a:p>
          <a:p>
            <a:r>
              <a:rPr lang="en-US" dirty="0" smtClean="0"/>
              <a:t>Process</a:t>
            </a:r>
          </a:p>
          <a:p>
            <a:pPr lvl="1"/>
            <a:r>
              <a:rPr lang="en-US" dirty="0" smtClean="0"/>
              <a:t>Manually (stock trading)</a:t>
            </a:r>
          </a:p>
          <a:p>
            <a:pPr lvl="1"/>
            <a:r>
              <a:rPr lang="en-US" dirty="0" smtClean="0"/>
              <a:t>Automation by getting staff</a:t>
            </a:r>
          </a:p>
          <a:p>
            <a:pPr lvl="1"/>
            <a:r>
              <a:rPr lang="en-US" dirty="0" smtClean="0"/>
              <a:t>’upgrade’ staff</a:t>
            </a:r>
          </a:p>
          <a:p>
            <a:pPr lvl="1"/>
            <a:r>
              <a:rPr lang="en-US" dirty="0" smtClean="0"/>
              <a:t>Risky investments</a:t>
            </a:r>
          </a:p>
          <a:p>
            <a:pPr lvl="1"/>
            <a:r>
              <a:rPr lang="en-US" dirty="0" smtClean="0"/>
              <a:t>Cheating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222569" y="2286000"/>
            <a:ext cx="4750231" cy="42697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Game Mechanics: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Day by </a:t>
            </a:r>
            <a:r>
              <a:rPr lang="en-US" dirty="0" smtClean="0"/>
              <a:t>Day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Pay off debt + mortgage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Business control (pay staff less)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Real consequences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Decisions will be made throughout the game with consequences that will stay through the whole game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Manual stock trading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Can be upgraded to get tips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Automation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Employing staff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Corruption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Insider trading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101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75833"/>
            <a:ext cx="9601200" cy="1485900"/>
          </a:xfrm>
        </p:spPr>
        <p:txBody>
          <a:bodyPr/>
          <a:lstStyle/>
          <a:p>
            <a:r>
              <a:rPr lang="en-US" dirty="0" smtClean="0"/>
              <a:t>Game Prototype</a:t>
            </a:r>
            <a:endParaRPr lang="en-US" dirty="0"/>
          </a:p>
        </p:txBody>
      </p:sp>
      <p:pic>
        <p:nvPicPr>
          <p:cNvPr id="4" name="Game Cli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4890" y="1351258"/>
            <a:ext cx="9421839" cy="498959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9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Unique Selling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6470542" cy="3581400"/>
          </a:xfrm>
        </p:spPr>
        <p:txBody>
          <a:bodyPr/>
          <a:lstStyle/>
          <a:p>
            <a:r>
              <a:rPr lang="en-US" dirty="0" smtClean="0"/>
              <a:t>Simple but effective stock stock trading system</a:t>
            </a:r>
          </a:p>
          <a:p>
            <a:pPr lvl="1"/>
            <a:r>
              <a:rPr lang="en-US" dirty="0" smtClean="0"/>
              <a:t>People enjoy playing the risk</a:t>
            </a:r>
          </a:p>
          <a:p>
            <a:pPr lvl="1"/>
            <a:r>
              <a:rPr lang="en-US" dirty="0" smtClean="0"/>
              <a:t>Not complex enough to confuse</a:t>
            </a:r>
          </a:p>
          <a:p>
            <a:r>
              <a:rPr lang="en-US" dirty="0" smtClean="0"/>
              <a:t>An outrageous protagonist who lives a ‘thrilling’ life</a:t>
            </a:r>
          </a:p>
          <a:p>
            <a:r>
              <a:rPr lang="en-US" dirty="0" smtClean="0"/>
              <a:t>’Day’ system forcing players to make difficult decisions with real consequences</a:t>
            </a:r>
          </a:p>
          <a:p>
            <a:r>
              <a:rPr lang="en-US" dirty="0" smtClean="0"/>
              <a:t>High pressure that people wouldn’t usually </a:t>
            </a:r>
            <a:r>
              <a:rPr lang="en-US" dirty="0" err="1" smtClean="0"/>
              <a:t>experiance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31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Genre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Aspects of:</a:t>
            </a:r>
          </a:p>
          <a:p>
            <a:pPr lvl="1"/>
            <a:r>
              <a:rPr lang="en-US" dirty="0" smtClean="0"/>
              <a:t>Idle game (cookie clicker)</a:t>
            </a:r>
          </a:p>
          <a:p>
            <a:pPr lvl="1"/>
            <a:r>
              <a:rPr lang="en-US" dirty="0" smtClean="0"/>
              <a:t>Linear</a:t>
            </a:r>
          </a:p>
          <a:p>
            <a:pPr lvl="1"/>
            <a:r>
              <a:rPr lang="en-US" dirty="0" smtClean="0"/>
              <a:t>Story Based</a:t>
            </a:r>
          </a:p>
          <a:p>
            <a:pPr lvl="1"/>
            <a:r>
              <a:rPr lang="en-US" dirty="0" smtClean="0"/>
              <a:t>Strategy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401" y="2171700"/>
            <a:ext cx="3170695" cy="33304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0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</a:t>
            </a:r>
            <a:r>
              <a:rPr lang="en-US" dirty="0" smtClean="0"/>
              <a:t>Audience &amp;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4161295" cy="2363492"/>
          </a:xfrm>
        </p:spPr>
        <p:txBody>
          <a:bodyPr/>
          <a:lstStyle/>
          <a:p>
            <a:r>
              <a:rPr lang="en-US" dirty="0" smtClean="0"/>
              <a:t>Age: 18 </a:t>
            </a:r>
            <a:r>
              <a:rPr lang="mr-IN" dirty="0" smtClean="0"/>
              <a:t>–</a:t>
            </a:r>
            <a:r>
              <a:rPr lang="en-US" dirty="0" smtClean="0"/>
              <a:t> 40</a:t>
            </a:r>
          </a:p>
          <a:p>
            <a:pPr lvl="1"/>
            <a:r>
              <a:rPr lang="en-US" dirty="0" smtClean="0"/>
              <a:t>Explicit content</a:t>
            </a:r>
          </a:p>
          <a:p>
            <a:pPr lvl="1"/>
            <a:r>
              <a:rPr lang="en-US" dirty="0" smtClean="0"/>
              <a:t>Lots to for the player to keep tabs on</a:t>
            </a:r>
          </a:p>
          <a:p>
            <a:r>
              <a:rPr lang="en-US" dirty="0" smtClean="0"/>
              <a:t>Casual </a:t>
            </a:r>
            <a:r>
              <a:rPr lang="en-US" dirty="0" smtClean="0"/>
              <a:t>Gamer</a:t>
            </a:r>
            <a:endParaRPr lang="en-US" dirty="0"/>
          </a:p>
          <a:p>
            <a:r>
              <a:rPr lang="en-US" dirty="0" smtClean="0"/>
              <a:t>Short time players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408548" y="2171700"/>
            <a:ext cx="4161295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Initially Desktop</a:t>
            </a:r>
          </a:p>
          <a:p>
            <a:pPr lvl="1"/>
            <a:r>
              <a:rPr lang="en-US" dirty="0" smtClean="0"/>
              <a:t>Allows to add platforms in the feature but keeping initial implementation simple</a:t>
            </a:r>
          </a:p>
          <a:p>
            <a:r>
              <a:rPr lang="en-US" dirty="0" smtClean="0"/>
              <a:t>Controller support can be added</a:t>
            </a:r>
          </a:p>
          <a:p>
            <a:r>
              <a:rPr lang="en-US" dirty="0" smtClean="0"/>
              <a:t>Game is a good fit for browsers and handhelds for future deployment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837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Graphics and Audio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30078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3D graphics</a:t>
            </a:r>
          </a:p>
          <a:p>
            <a:pPr lvl="1"/>
            <a:r>
              <a:rPr lang="en-US" dirty="0" smtClean="0"/>
              <a:t>Unity Asset Store</a:t>
            </a:r>
          </a:p>
          <a:p>
            <a:pPr lvl="1"/>
            <a:r>
              <a:rPr lang="en-US" dirty="0" smtClean="0"/>
              <a:t>Allowed as long as they are </a:t>
            </a:r>
            <a:r>
              <a:rPr lang="en-US" dirty="0" smtClean="0"/>
              <a:t>unmodified</a:t>
            </a:r>
          </a:p>
          <a:p>
            <a:pPr lvl="1"/>
            <a:r>
              <a:rPr lang="en-US" dirty="0" smtClean="0"/>
              <a:t>Realistic but limited</a:t>
            </a:r>
            <a:endParaRPr lang="en-US" dirty="0" smtClean="0"/>
          </a:p>
          <a:p>
            <a:r>
              <a:rPr lang="en-US" dirty="0" smtClean="0"/>
              <a:t>2D graphics</a:t>
            </a:r>
          </a:p>
          <a:p>
            <a:pPr lvl="1"/>
            <a:r>
              <a:rPr lang="en-US" dirty="0" smtClean="0"/>
              <a:t>Simple UI elements</a:t>
            </a:r>
          </a:p>
          <a:p>
            <a:pPr lvl="1"/>
            <a:r>
              <a:rPr lang="en-US" dirty="0" smtClean="0"/>
              <a:t>Color scheme of </a:t>
            </a:r>
            <a:r>
              <a:rPr lang="en-US" dirty="0" smtClean="0"/>
              <a:t>movie</a:t>
            </a:r>
          </a:p>
          <a:p>
            <a:pPr lvl="1"/>
            <a:r>
              <a:rPr lang="en-US" dirty="0" smtClean="0"/>
              <a:t>Unity provides UI elements</a:t>
            </a:r>
            <a:endParaRPr lang="en-US" dirty="0" smtClean="0"/>
          </a:p>
          <a:p>
            <a:r>
              <a:rPr lang="en-US" dirty="0" smtClean="0"/>
              <a:t>Audio</a:t>
            </a:r>
          </a:p>
          <a:p>
            <a:pPr lvl="1"/>
            <a:r>
              <a:rPr lang="en-US" dirty="0" smtClean="0"/>
              <a:t>Office background noise/music</a:t>
            </a:r>
          </a:p>
          <a:p>
            <a:pPr lvl="1"/>
            <a:r>
              <a:rPr lang="en-US" dirty="0" smtClean="0"/>
              <a:t>Source currently unknown but will be royalty </a:t>
            </a:r>
            <a:r>
              <a:rPr lang="en-US" dirty="0" smtClean="0"/>
              <a:t>free</a:t>
            </a:r>
          </a:p>
          <a:p>
            <a:pPr lvl="1"/>
            <a:r>
              <a:rPr lang="en-US" dirty="0" smtClean="0"/>
              <a:t>Voices will be recorded by people I know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5" name="office sound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87252" y="549501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&amp; Software Decisions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Written in C#</a:t>
            </a:r>
          </a:p>
          <a:p>
            <a:r>
              <a:rPr lang="en-US" dirty="0" smtClean="0"/>
              <a:t>Using the </a:t>
            </a:r>
            <a:r>
              <a:rPr lang="en-US" dirty="0" smtClean="0"/>
              <a:t>Unity Editor</a:t>
            </a:r>
          </a:p>
          <a:p>
            <a:r>
              <a:rPr lang="en-US" dirty="0" smtClean="0"/>
              <a:t>Visual Studio for C# scripts</a:t>
            </a:r>
          </a:p>
          <a:p>
            <a:r>
              <a:rPr lang="en-US" dirty="0" smtClean="0"/>
              <a:t>Autodesk Maya 3D used for 3D modelling</a:t>
            </a:r>
          </a:p>
          <a:p>
            <a:r>
              <a:rPr lang="en-US" dirty="0" smtClean="0"/>
              <a:t>Will aim to make it run on low end hardware</a:t>
            </a:r>
          </a:p>
          <a:p>
            <a:pPr lvl="1"/>
            <a:r>
              <a:rPr lang="en-US" dirty="0" smtClean="0"/>
              <a:t>Target audience may not have high end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217" y="154983"/>
            <a:ext cx="1616870" cy="17421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513" y="2457862"/>
            <a:ext cx="2824567" cy="1027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807" y="3600037"/>
            <a:ext cx="3243280" cy="16111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254" y="5325515"/>
            <a:ext cx="2770038" cy="94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6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5841</TotalTime>
  <Words>464</Words>
  <Application>Microsoft Macintosh PowerPoint</Application>
  <PresentationFormat>Widescreen</PresentationFormat>
  <Paragraphs>108</Paragraphs>
  <Slides>11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Franklin Gothic Book</vt:lpstr>
      <vt:lpstr>Mangal</vt:lpstr>
      <vt:lpstr>Crop</vt:lpstr>
      <vt:lpstr>PowerPoint Presentation</vt:lpstr>
      <vt:lpstr>Introduction</vt:lpstr>
      <vt:lpstr>Game Concept &amp; Mechanics</vt:lpstr>
      <vt:lpstr>Game Prototype</vt:lpstr>
      <vt:lpstr>Unique Selling Points</vt:lpstr>
      <vt:lpstr>Game Genre</vt:lpstr>
      <vt:lpstr>Target Audience &amp; Platform</vt:lpstr>
      <vt:lpstr>Graphics and Audio</vt:lpstr>
      <vt:lpstr>Hardware &amp; Software Decisions</vt:lpstr>
      <vt:lpstr>Ethical Considerations</vt:lpstr>
      <vt:lpstr>Thank you for watching and Happy Trading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Gavin Henderson (Student)</dc:creator>
  <cp:lastModifiedBy>Gavin Henderson (Student)</cp:lastModifiedBy>
  <cp:revision>26</cp:revision>
  <dcterms:created xsi:type="dcterms:W3CDTF">2018-02-04T21:15:55Z</dcterms:created>
  <dcterms:modified xsi:type="dcterms:W3CDTF">2018-02-08T22:39:32Z</dcterms:modified>
</cp:coreProperties>
</file>

<file path=docProps/thumbnail.jpeg>
</file>